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328" r:id="rId2"/>
    <p:sldId id="329" r:id="rId3"/>
    <p:sldId id="330" r:id="rId4"/>
    <p:sldId id="332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24" autoAdjust="0"/>
    <p:restoredTop sz="86607" autoAdjust="0"/>
  </p:normalViewPr>
  <p:slideViewPr>
    <p:cSldViewPr>
      <p:cViewPr varScale="1">
        <p:scale>
          <a:sx n="68" d="100"/>
          <a:sy n="68" d="100"/>
        </p:scale>
        <p:origin x="10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5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8A0A0-F309-4DEB-84BC-A0E495C09ABF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D505F-9451-4615-95B3-CB462876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4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F5A104-632B-45C6-A10E-E31FD4B6F55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A3ED75-99A5-42CA-BA1D-F46D511FD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6FF1A6-8832-49D0-B5B9-7334E20CF188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0CDF3A-2C90-4AA4-B03C-E96637B0F5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2286000"/>
            <a:ext cx="6629400" cy="1219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Intro. </a:t>
            </a:r>
            <a:r>
              <a:rPr lang="es-MX" dirty="0"/>
              <a:t>A</a:t>
            </a:r>
            <a:r>
              <a:rPr lang="es-MX" dirty="0" smtClean="0"/>
              <a:t>l Proyecto</a:t>
            </a:r>
            <a:r>
              <a:rPr lang="es-MX" dirty="0"/>
              <a:t> </a:t>
            </a:r>
            <a:r>
              <a:rPr lang="es-MX" dirty="0" smtClean="0"/>
              <a:t>de Trabajadores para la </a:t>
            </a:r>
            <a:r>
              <a:rPr lang="es-MX" dirty="0"/>
              <a:t>S</a:t>
            </a:r>
            <a:r>
              <a:rPr lang="es-MX" dirty="0" smtClean="0"/>
              <a:t>alud Oral en la Comunidad </a:t>
            </a:r>
            <a:endParaRPr lang="es-MX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10913"/>
            <a:ext cx="1823723" cy="18237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7332077" y="33667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Modulo </a:t>
            </a:r>
            <a:r>
              <a:rPr lang="en-US" sz="1200" dirty="0" smtClean="0"/>
              <a:t>1: Into. </a:t>
            </a:r>
            <a:r>
              <a:rPr lang="en-US" sz="1200" dirty="0" smtClean="0"/>
              <a:t>Al Proyecto</a:t>
            </a:r>
            <a:endParaRPr lang="en-US" sz="1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54" y="6248400"/>
            <a:ext cx="102870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7893"/>
            <a:ext cx="1866474" cy="822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797572" y="3352096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UCLA Proyecto de </a:t>
            </a:r>
            <a:r>
              <a:rPr lang="en-US" sz="1200" dirty="0" err="1" smtClean="0"/>
              <a:t>Trabajadores</a:t>
            </a:r>
            <a:r>
              <a:rPr lang="en-US" sz="1200" dirty="0" smtClean="0"/>
              <a:t> para la </a:t>
            </a:r>
            <a:r>
              <a:rPr lang="en-US" sz="1200" dirty="0" err="1" smtClean="0"/>
              <a:t>Salud</a:t>
            </a:r>
            <a:r>
              <a:rPr lang="en-US" sz="1200" dirty="0" smtClean="0"/>
              <a:t> Oral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Comunidad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64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Nuestra Meta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637" y="1776224"/>
            <a:ext cx="4956947" cy="3840480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Proyecto de Trabajadores de Salud Oral en la Comunidad. </a:t>
            </a:r>
          </a:p>
          <a:p>
            <a:r>
              <a:rPr lang="es-MX" dirty="0" smtClean="0"/>
              <a:t>Nuestra meta es ayudar a reducir el daño de infecciones orales en niños pequeños del condado de Los Angeles</a:t>
            </a:r>
            <a:r>
              <a:rPr lang="es-MX" dirty="0"/>
              <a:t>.</a:t>
            </a:r>
            <a:endParaRPr lang="es-MX" dirty="0" smtClean="0"/>
          </a:p>
          <a:p>
            <a:r>
              <a:rPr lang="es-MX" dirty="0" smtClean="0"/>
              <a:t>Entrenar y apoyar a 10 cuidadores/padres para ser Trabajadores de la salud oral en sus comunidades para que puedan dar clases de la salud oral a otros padres de niños pequeños.</a:t>
            </a:r>
          </a:p>
          <a:p>
            <a:r>
              <a:rPr lang="es-MX" dirty="0" smtClean="0"/>
              <a:t>Esperamos que estos cuidadores/padres se animen a seguir carreras en la salud publica, salud de la comunidad, Odontologia o carreras similares. 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760" y="2597686"/>
            <a:ext cx="2526617" cy="25266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7332077" y="33667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Modulo </a:t>
            </a:r>
            <a:r>
              <a:rPr lang="en-US" sz="1200" dirty="0" smtClean="0"/>
              <a:t>1: Into. </a:t>
            </a:r>
            <a:r>
              <a:rPr lang="en-US" sz="1200" dirty="0" smtClean="0"/>
              <a:t>Al Proyecto</a:t>
            </a:r>
            <a:endParaRPr lang="en-US" sz="1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54" y="6248400"/>
            <a:ext cx="102870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7893"/>
            <a:ext cx="1866474" cy="8221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1797572" y="3352096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UCLA Proyecto de </a:t>
            </a:r>
            <a:r>
              <a:rPr lang="en-US" sz="1200" dirty="0" err="1" smtClean="0"/>
              <a:t>Trabajadores</a:t>
            </a:r>
            <a:r>
              <a:rPr lang="en-US" sz="1200" dirty="0" smtClean="0"/>
              <a:t> para la </a:t>
            </a:r>
            <a:r>
              <a:rPr lang="en-US" sz="1200" dirty="0" err="1" smtClean="0"/>
              <a:t>Salud</a:t>
            </a:r>
            <a:r>
              <a:rPr lang="en-US" sz="1200" dirty="0" smtClean="0"/>
              <a:t> Oral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Comunidad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95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 tarea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461" y="1661318"/>
            <a:ext cx="7662739" cy="4373563"/>
          </a:xfrm>
        </p:spPr>
        <p:txBody>
          <a:bodyPr>
            <a:noAutofit/>
          </a:bodyPr>
          <a:lstStyle/>
          <a:p>
            <a:r>
              <a:rPr lang="es-AR" sz="1800" dirty="0" smtClean="0"/>
              <a:t>Su tarea es </a:t>
            </a:r>
            <a:r>
              <a:rPr lang="es-AR" sz="1800" dirty="0" smtClean="0">
                <a:solidFill>
                  <a:schemeClr val="tx2"/>
                </a:solidFill>
              </a:rPr>
              <a:t>asistir a los talleres</a:t>
            </a:r>
          </a:p>
          <a:p>
            <a:r>
              <a:rPr lang="es-AR" sz="1800" dirty="0" smtClean="0"/>
              <a:t>Estar listos para interactuar  y discutir con otros padres</a:t>
            </a:r>
          </a:p>
          <a:p>
            <a:r>
              <a:rPr lang="es-AR" sz="1800" dirty="0" smtClean="0"/>
              <a:t>Sera entrenado en las siguientes areas:</a:t>
            </a:r>
          </a:p>
          <a:p>
            <a:r>
              <a:rPr lang="es-AR" sz="1800" dirty="0" smtClean="0"/>
              <a:t>Dieta e higiene</a:t>
            </a:r>
          </a:p>
          <a:p>
            <a:r>
              <a:rPr lang="es-AR" sz="1800" dirty="0" smtClean="0"/>
              <a:t>Literatura de salud. Seguro</a:t>
            </a:r>
          </a:p>
          <a:p>
            <a:r>
              <a:rPr lang="es-AR" sz="1800" dirty="0" smtClean="0"/>
              <a:t>Examenes rodilla con rodilla</a:t>
            </a:r>
          </a:p>
          <a:p>
            <a:r>
              <a:rPr lang="es-AR" sz="1800" dirty="0" smtClean="0"/>
              <a:t>Y mucho mas…</a:t>
            </a:r>
          </a:p>
          <a:p>
            <a:r>
              <a:rPr lang="es-AR" sz="1800" dirty="0" smtClean="0"/>
              <a:t>Usted sera remunerado se le pagara un total de 2,ooo dolares para completar este entrenamiento</a:t>
            </a:r>
          </a:p>
          <a:p>
            <a:r>
              <a:rPr lang="es-AR" sz="1800" dirty="0" smtClean="0"/>
              <a:t>Al final del entrenamiento trabajaremos con usted para encontrar un compañero para utilizar sus habilidades para enseñar a padres o cuidadores como usted sobre la salud de los niños</a:t>
            </a:r>
            <a:endParaRPr lang="es-AR" sz="18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7332077" y="33667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Modulo </a:t>
            </a:r>
            <a:r>
              <a:rPr lang="en-US" sz="1200" dirty="0" smtClean="0"/>
              <a:t>1: Into. </a:t>
            </a:r>
            <a:r>
              <a:rPr lang="en-US" sz="1200" dirty="0" smtClean="0"/>
              <a:t>Al Proyecto</a:t>
            </a:r>
            <a:endParaRPr lang="en-US" sz="1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54" y="6248400"/>
            <a:ext cx="102870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7893"/>
            <a:ext cx="1866474" cy="822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797572" y="3352096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UCLA Proyecto de </a:t>
            </a:r>
            <a:r>
              <a:rPr lang="en-US" sz="1200" dirty="0" err="1" smtClean="0"/>
              <a:t>Trabajadores</a:t>
            </a:r>
            <a:r>
              <a:rPr lang="en-US" sz="1200" dirty="0" smtClean="0"/>
              <a:t> para la </a:t>
            </a:r>
            <a:r>
              <a:rPr lang="en-US" sz="1200" dirty="0" err="1" smtClean="0"/>
              <a:t>Salud</a:t>
            </a:r>
            <a:r>
              <a:rPr lang="en-US" sz="1200" dirty="0" smtClean="0"/>
              <a:t> Oral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Comunidad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83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Algunos objetivos que vamos a </a:t>
            </a:r>
            <a:r>
              <a:rPr lang="es-AR" smtClean="0"/>
              <a:t>tratar en </a:t>
            </a:r>
            <a:r>
              <a:rPr lang="es-AR" dirty="0" smtClean="0"/>
              <a:t>el dia de hoy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1664347"/>
            <a:ext cx="7729144" cy="4125193"/>
          </a:xfrm>
        </p:spPr>
        <p:txBody>
          <a:bodyPr>
            <a:normAutofit/>
          </a:bodyPr>
          <a:lstStyle/>
          <a:p>
            <a:r>
              <a:rPr lang="es-AR" sz="1800" dirty="0" smtClean="0"/>
              <a:t>Promover la salud oral en la embarazada y en el niño recien nacido</a:t>
            </a:r>
          </a:p>
          <a:p>
            <a:r>
              <a:rPr lang="es-AR" sz="1800" dirty="0" smtClean="0"/>
              <a:t>Entender  el concepto  de la salud oral comunitaria y el rol de COHW</a:t>
            </a:r>
          </a:p>
          <a:p>
            <a:r>
              <a:rPr lang="es-AR" sz="1800" dirty="0" smtClean="0"/>
              <a:t>Discutir la prevalencia y sequencia de la enfermedad oral</a:t>
            </a:r>
          </a:p>
          <a:p>
            <a:r>
              <a:rPr lang="es-AR" sz="1800" dirty="0" smtClean="0"/>
              <a:t>Repasar anatomia oral básica y caracteristicas del diente sano vs  diente enfermo</a:t>
            </a:r>
          </a:p>
          <a:p>
            <a:r>
              <a:rPr lang="es-AR" sz="1800" dirty="0" smtClean="0"/>
              <a:t>Reconocer los distintos estadios ECC en el examen bucal a simple vista </a:t>
            </a:r>
          </a:p>
          <a:p>
            <a:r>
              <a:rPr lang="es-AR" sz="1800" dirty="0" smtClean="0"/>
              <a:t>Promover la prevención de ECC a través del uso de fluoruros, higiene correcta, dieta y apropiada derivación dental a los servicios comunitarios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7332077" y="33667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Modulo </a:t>
            </a:r>
            <a:r>
              <a:rPr lang="en-US" sz="1200" dirty="0" smtClean="0"/>
              <a:t>1: Into. </a:t>
            </a:r>
            <a:r>
              <a:rPr lang="en-US" sz="1200" dirty="0" smtClean="0"/>
              <a:t>Al Proyecto</a:t>
            </a:r>
            <a:endParaRPr lang="en-US" sz="1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54" y="6248400"/>
            <a:ext cx="102870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7893"/>
            <a:ext cx="1866474" cy="822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797572" y="3352096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UCLA Proyecto de </a:t>
            </a:r>
            <a:r>
              <a:rPr lang="en-US" sz="1200" dirty="0" err="1" smtClean="0"/>
              <a:t>Trabajadores</a:t>
            </a:r>
            <a:r>
              <a:rPr lang="en-US" sz="1200" dirty="0" smtClean="0"/>
              <a:t> para la </a:t>
            </a:r>
            <a:r>
              <a:rPr lang="en-US" sz="1200" dirty="0" err="1" smtClean="0"/>
              <a:t>Salud</a:t>
            </a:r>
            <a:r>
              <a:rPr lang="en-US" sz="1200" dirty="0" smtClean="0"/>
              <a:t> Oral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Comunidad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60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2784</TotalTime>
  <Words>352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Century Gothic</vt:lpstr>
      <vt:lpstr>Apothecary</vt:lpstr>
      <vt:lpstr>Intro. Al Proyecto de Trabajadores para la Salud Oral en la Comunidad </vt:lpstr>
      <vt:lpstr>Nuestra Meta</vt:lpstr>
      <vt:lpstr>Su tarea</vt:lpstr>
      <vt:lpstr>Algunos objetivos que vamos a tratar en el dia de hoy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COHW Oral Health Curriculum</dc:title>
  <dc:creator>Gabby</dc:creator>
  <cp:lastModifiedBy>Lesley Carrillo</cp:lastModifiedBy>
  <cp:revision>134</cp:revision>
  <dcterms:created xsi:type="dcterms:W3CDTF">2016-07-06T04:20:41Z</dcterms:created>
  <dcterms:modified xsi:type="dcterms:W3CDTF">2017-06-01T21:09:30Z</dcterms:modified>
</cp:coreProperties>
</file>