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7" r:id="rId2"/>
    <p:sldId id="267" r:id="rId3"/>
    <p:sldId id="268" r:id="rId4"/>
    <p:sldId id="258" r:id="rId5"/>
    <p:sldId id="294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 autoAdjust="0"/>
    <p:restoredTop sz="86628" autoAdjust="0"/>
  </p:normalViewPr>
  <p:slideViewPr>
    <p:cSldViewPr>
      <p:cViewPr varScale="1">
        <p:scale>
          <a:sx n="98" d="100"/>
          <a:sy n="98" d="100"/>
        </p:scale>
        <p:origin x="2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5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F2707-8B53-8E46-A1F9-6A2612A5A2E6}" type="datetimeFigureOut">
              <a:rPr lang="x-none" smtClean="0"/>
              <a:t>4/19/17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00D8-C359-D846-A2B0-68E9A8D74151}" type="slidenum">
              <a:rPr lang="uk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50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A104-632B-45C6-A10E-E31FD4B6F553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ED75-99A5-42CA-BA1D-F46D511F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maternal oral health important because caries is contagious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ED75-99A5-42CA-BA1D-F46D511FDB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6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ED75-99A5-42CA-BA1D-F46D511FDB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6FF1A6-8832-49D0-B5B9-7334E20CF18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66" y="1587597"/>
            <a:ext cx="8229600" cy="4373563"/>
          </a:xfrm>
        </p:spPr>
        <p:txBody>
          <a:bodyPr/>
          <a:lstStyle/>
          <a:p>
            <a:r>
              <a:rPr lang="en-US" dirty="0" smtClean="0"/>
              <a:t>Protect both you and your precious baby with a healthy mouth.</a:t>
            </a:r>
          </a:p>
          <a:p>
            <a:r>
              <a:rPr lang="en-US" dirty="0" smtClean="0"/>
              <a:t>Dental care during pregnancy is safe and important!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85" y="2871433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2: Prenatal Health &amp; Transmission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Hormone changes may </a:t>
            </a:r>
            <a:r>
              <a:rPr lang="en-US" dirty="0" smtClean="0"/>
              <a:t>cause your </a:t>
            </a:r>
            <a:r>
              <a:rPr lang="en-US" dirty="0"/>
              <a:t>gums to swell, be </a:t>
            </a:r>
            <a:r>
              <a:rPr lang="en-US" dirty="0" smtClean="0"/>
              <a:t>more sensitive</a:t>
            </a:r>
            <a:r>
              <a:rPr lang="en-US" dirty="0"/>
              <a:t>, and bleed easier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stop flossing </a:t>
            </a:r>
            <a:r>
              <a:rPr lang="en-US" dirty="0" smtClean="0"/>
              <a:t>or brushing</a:t>
            </a:r>
            <a:r>
              <a:rPr lang="en-US" dirty="0"/>
              <a:t>. Be gentle.</a:t>
            </a:r>
          </a:p>
          <a:p>
            <a:endParaRPr lang="en-US" dirty="0" smtClean="0"/>
          </a:p>
          <a:p>
            <a:r>
              <a:rPr lang="en-US" dirty="0" smtClean="0"/>
              <a:t>Bleeding </a:t>
            </a:r>
            <a:r>
              <a:rPr lang="en-US" dirty="0"/>
              <a:t>and swelling </a:t>
            </a:r>
            <a:r>
              <a:rPr lang="en-US" dirty="0" smtClean="0"/>
              <a:t>should decrease </a:t>
            </a:r>
            <a:r>
              <a:rPr lang="en-US" dirty="0"/>
              <a:t>with time.</a:t>
            </a:r>
          </a:p>
          <a:p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your dentist </a:t>
            </a:r>
            <a:r>
              <a:rPr lang="en-US" dirty="0" smtClean="0"/>
              <a:t>if concerned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2: Prenatal Health &amp; Transmission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Visits-Prenatal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27" y="1844001"/>
            <a:ext cx="4598377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dental care. </a:t>
            </a:r>
            <a:r>
              <a:rPr lang="en-US" dirty="0" err="1" smtClean="0"/>
              <a:t>Medi</a:t>
            </a:r>
            <a:r>
              <a:rPr lang="en-US" dirty="0" smtClean="0"/>
              <a:t>‐Cal </a:t>
            </a:r>
            <a:r>
              <a:rPr lang="en-US" dirty="0"/>
              <a:t>covers dental care </a:t>
            </a:r>
            <a:r>
              <a:rPr lang="en-US" dirty="0" smtClean="0"/>
              <a:t>for pregnant women!</a:t>
            </a:r>
            <a:endParaRPr lang="en-US" dirty="0"/>
          </a:p>
          <a:p>
            <a:r>
              <a:rPr lang="en-US" dirty="0" smtClean="0"/>
              <a:t>Tell </a:t>
            </a:r>
            <a:r>
              <a:rPr lang="en-US" dirty="0"/>
              <a:t>the dentist you are </a:t>
            </a:r>
            <a:r>
              <a:rPr lang="en-US" dirty="0" smtClean="0"/>
              <a:t>pregnant and your due date.</a:t>
            </a:r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dental procedures are safe:</a:t>
            </a:r>
          </a:p>
          <a:p>
            <a:pPr marL="0" indent="0">
              <a:buNone/>
            </a:pPr>
            <a:r>
              <a:rPr lang="en-US" dirty="0" smtClean="0"/>
              <a:t>     o </a:t>
            </a:r>
            <a:r>
              <a:rPr lang="en-US" dirty="0"/>
              <a:t>Cleanings and fillings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 X‐rays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Ask </a:t>
            </a:r>
            <a:r>
              <a:rPr lang="en-US" b="1" dirty="0"/>
              <a:t>for a </a:t>
            </a:r>
            <a:r>
              <a:rPr lang="en-US" b="1" dirty="0" smtClean="0"/>
              <a:t>lead apron to 	cover 	your </a:t>
            </a:r>
            <a:r>
              <a:rPr lang="en-US" b="1" dirty="0"/>
              <a:t>stomach </a:t>
            </a:r>
            <a:r>
              <a:rPr lang="en-US" b="1" dirty="0" smtClean="0"/>
              <a:t>and 	neck.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2: Prenatal Health &amp; Transmission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45" y="1659767"/>
            <a:ext cx="2971827" cy="205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25597"/>
            <a:ext cx="1828800" cy="2497667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0800000" flipV="1">
            <a:off x="3558855" y="5058362"/>
            <a:ext cx="1416744" cy="808480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pass germs that cause cavities to your baby</a:t>
            </a:r>
          </a:p>
          <a:p>
            <a:r>
              <a:rPr lang="en-US" dirty="0" smtClean="0"/>
              <a:t>Parents/Caregivers are the #1 way babies get germs that cause cavities</a:t>
            </a:r>
          </a:p>
          <a:p>
            <a:r>
              <a:rPr lang="en-US" dirty="0" smtClean="0"/>
              <a:t>Moms with healthy mouths have more babies without cavities.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58045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2: Prenatal Health &amp; Transmission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27397"/>
            <a:ext cx="4374472" cy="2920804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Source </a:t>
            </a:r>
            <a:r>
              <a:rPr lang="en-US" sz="2300" dirty="0"/>
              <a:t>is usually mother</a:t>
            </a:r>
          </a:p>
          <a:p>
            <a:endParaRPr lang="en-US" sz="2300" dirty="0" smtClean="0"/>
          </a:p>
          <a:p>
            <a:r>
              <a:rPr lang="en-US" sz="2300" dirty="0" smtClean="0"/>
              <a:t>Transmission </a:t>
            </a:r>
            <a:r>
              <a:rPr lang="en-US" sz="2300" dirty="0"/>
              <a:t>may occur at </a:t>
            </a:r>
            <a:r>
              <a:rPr lang="en-US" sz="2300" dirty="0" smtClean="0"/>
              <a:t>birth.</a:t>
            </a:r>
          </a:p>
          <a:p>
            <a:endParaRPr lang="en-US" sz="2300" dirty="0" smtClean="0"/>
          </a:p>
          <a:p>
            <a:r>
              <a:rPr lang="en-US" sz="2300" dirty="0" smtClean="0"/>
              <a:t>From sharing</a:t>
            </a:r>
            <a:endParaRPr lang="en-US" sz="2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50" y="1764911"/>
            <a:ext cx="350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2: Prenatal Health &amp; Transmission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791200"/>
            <a:ext cx="1882650" cy="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dirty="0" smtClean="0"/>
              <a:t>When </a:t>
            </a:r>
            <a:r>
              <a:rPr lang="en-US" dirty="0"/>
              <a:t>baby </a:t>
            </a:r>
            <a:r>
              <a:rPr lang="en-US" dirty="0" smtClean="0"/>
              <a:t>begins eating solid </a:t>
            </a:r>
            <a:r>
              <a:rPr lang="en-US" dirty="0"/>
              <a:t>foods, do not share </a:t>
            </a:r>
            <a:r>
              <a:rPr lang="en-US" dirty="0" smtClean="0"/>
              <a:t>your baby’s </a:t>
            </a:r>
            <a:r>
              <a:rPr lang="en-US" dirty="0"/>
              <a:t>spoon or food. B</a:t>
            </a:r>
            <a:r>
              <a:rPr lang="en-US" dirty="0" smtClean="0"/>
              <a:t>acteria </a:t>
            </a:r>
            <a:r>
              <a:rPr lang="en-US" dirty="0"/>
              <a:t>that cause </a:t>
            </a:r>
            <a:r>
              <a:rPr lang="en-US" dirty="0" smtClean="0"/>
              <a:t>cavities can spread to </a:t>
            </a:r>
            <a:r>
              <a:rPr lang="en-US" dirty="0"/>
              <a:t>your </a:t>
            </a:r>
            <a:r>
              <a:rPr lang="en-US" dirty="0" smtClean="0"/>
              <a:t>baby.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Use your own spoon to test food </a:t>
            </a:r>
            <a:r>
              <a:rPr lang="en-US" dirty="0" smtClean="0"/>
              <a:t>‐ and </a:t>
            </a:r>
            <a:r>
              <a:rPr lang="en-US" dirty="0"/>
              <a:t>remind </a:t>
            </a:r>
            <a:r>
              <a:rPr lang="en-US" dirty="0" smtClean="0"/>
              <a:t>others also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9" y="4340422"/>
            <a:ext cx="48037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2: Prenatal Health &amp; Transmission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2595</TotalTime>
  <Words>276</Words>
  <Application>Microsoft Macintosh PowerPoint</Application>
  <PresentationFormat>On-screen Show (4:3)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Century Gothic</vt:lpstr>
      <vt:lpstr>Times New Roman</vt:lpstr>
      <vt:lpstr>Apothecary</vt:lpstr>
      <vt:lpstr>Prenatal Health</vt:lpstr>
      <vt:lpstr>Prenatal Health</vt:lpstr>
      <vt:lpstr>Dental Visits-Prenatal Health</vt:lpstr>
      <vt:lpstr>Prenatal Health</vt:lpstr>
      <vt:lpstr>Transmission</vt:lpstr>
      <vt:lpstr>Transmission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COHW Oral Health Curriculum</dc:title>
  <dc:creator>Gabby</dc:creator>
  <cp:lastModifiedBy>Microsoft Office User</cp:lastModifiedBy>
  <cp:revision>118</cp:revision>
  <cp:lastPrinted>2017-04-19T22:45:09Z</cp:lastPrinted>
  <dcterms:created xsi:type="dcterms:W3CDTF">2016-07-06T04:20:41Z</dcterms:created>
  <dcterms:modified xsi:type="dcterms:W3CDTF">2017-04-19T23:27:00Z</dcterms:modified>
</cp:coreProperties>
</file>