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handoutMasterIdLst>
    <p:handoutMasterId r:id="rId8"/>
  </p:handoutMasterIdLst>
  <p:sldIdLst>
    <p:sldId id="319" r:id="rId2"/>
    <p:sldId id="320" r:id="rId3"/>
    <p:sldId id="321" r:id="rId4"/>
    <p:sldId id="322" r:id="rId5"/>
    <p:sldId id="323" r:id="rId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7" autoAdjust="0"/>
    <p:restoredTop sz="86628" autoAdjust="0"/>
  </p:normalViewPr>
  <p:slideViewPr>
    <p:cSldViewPr>
      <p:cViewPr varScale="1">
        <p:scale>
          <a:sx n="68" d="100"/>
          <a:sy n="68" d="100"/>
        </p:scale>
        <p:origin x="174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255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9683B-5DDB-420C-9BB5-0BFB05603D9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A784B-1D33-4DBC-8886-3145CF2F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0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6F5A104-632B-45C6-A10E-E31FD4B6F553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2A3ED75-99A5-42CA-BA1D-F46D511FD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7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3ED75-99A5-42CA-BA1D-F46D511FDB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0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Most, but not all, water in the County of Los Angeles is fluoridated. All water in the city of Los Angeles is fluoridated. </a:t>
            </a:r>
          </a:p>
          <a:p>
            <a:r>
              <a:rPr lang="en-US" dirty="0" smtClean="0"/>
              <a:t>Most bottled water does not contain fluoride, look on the label.</a:t>
            </a:r>
          </a:p>
          <a:p>
            <a:r>
              <a:rPr lang="en-US" dirty="0" smtClean="0"/>
              <a:t>If parent’s have concerns about the quality of tap water, ask them to invest in a water filter instead of buying bottled water.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3ED75-99A5-42CA-BA1D-F46D511FDB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8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52" y="1587597"/>
            <a:ext cx="8229600" cy="43735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Breastmilk is best for your child!</a:t>
            </a:r>
          </a:p>
          <a:p>
            <a:r>
              <a:rPr lang="en-US" sz="2300" dirty="0" smtClean="0"/>
              <a:t>Do </a:t>
            </a:r>
            <a:r>
              <a:rPr lang="en-US" sz="2300" dirty="0"/>
              <a:t>not let baby fall asleep with bottle or</a:t>
            </a:r>
          </a:p>
          <a:p>
            <a:pPr marL="0" indent="0">
              <a:buNone/>
            </a:pPr>
            <a:r>
              <a:rPr lang="en-US" sz="2300" dirty="0"/>
              <a:t>    breast in </a:t>
            </a:r>
            <a:r>
              <a:rPr lang="en-US" sz="2300" dirty="0" smtClean="0"/>
              <a:t>mouth.</a:t>
            </a:r>
            <a:endParaRPr lang="en-US" sz="2300" dirty="0"/>
          </a:p>
          <a:p>
            <a:r>
              <a:rPr lang="en-US" sz="2300" dirty="0"/>
              <a:t>Milk contains sugar, which can lead to cavities when left on the </a:t>
            </a:r>
            <a:r>
              <a:rPr lang="en-US" sz="2300" dirty="0" smtClean="0"/>
              <a:t>teeth.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6046204" y="33667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Times New Roman" panose="02020603050405020304" pitchFamily="18" charset="0"/>
              </a:rPr>
              <a:t>Module </a:t>
            </a:r>
            <a:r>
              <a:rPr lang="en-US" sz="1200" dirty="0">
                <a:cs typeface="Times New Roman" panose="02020603050405020304" pitchFamily="18" charset="0"/>
              </a:rPr>
              <a:t>6</a:t>
            </a:r>
            <a:r>
              <a:rPr lang="en-US" sz="1200" dirty="0" smtClean="0">
                <a:cs typeface="Times New Roman" panose="02020603050405020304" pitchFamily="18" charset="0"/>
              </a:rPr>
              <a:t>: </a:t>
            </a:r>
            <a:r>
              <a:rPr lang="en-US" sz="1200" dirty="0" smtClean="0">
                <a:cs typeface="Times New Roman" panose="02020603050405020304" pitchFamily="18" charset="0"/>
              </a:rPr>
              <a:t>Bottle Use &amp; Breastfeeding 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 use &amp; Breastfeeding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66" y="3730111"/>
            <a:ext cx="4423498" cy="240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02" y="6100959"/>
            <a:ext cx="1028700" cy="49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10" y="5827070"/>
            <a:ext cx="1882650" cy="8292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2079234" y="3366699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UCLA Community Oral Health Program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235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432" y="398369"/>
            <a:ext cx="8260672" cy="1039427"/>
          </a:xfrm>
        </p:spPr>
        <p:txBody>
          <a:bodyPr>
            <a:normAutofit/>
          </a:bodyPr>
          <a:lstStyle/>
          <a:p>
            <a:r>
              <a:rPr lang="en-US" sz="3300" dirty="0" smtClean="0"/>
              <a:t>After bottle or Breast 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32" y="4777623"/>
            <a:ext cx="8260672" cy="1592757"/>
          </a:xfrm>
        </p:spPr>
        <p:txBody>
          <a:bodyPr>
            <a:normAutofit/>
          </a:bodyPr>
          <a:lstStyle/>
          <a:p>
            <a:r>
              <a:rPr lang="en-US" dirty="0" smtClean="0"/>
              <a:t>Gently </a:t>
            </a:r>
            <a:r>
              <a:rPr lang="en-US" dirty="0"/>
              <a:t>wipe gums everyday with a clean</a:t>
            </a:r>
          </a:p>
          <a:p>
            <a:pPr marL="0" indent="0">
              <a:buNone/>
            </a:pPr>
            <a:r>
              <a:rPr lang="en-US" dirty="0"/>
              <a:t>washcloth and water after bottle </a:t>
            </a:r>
            <a:r>
              <a:rPr lang="en-US" dirty="0" smtClean="0"/>
              <a:t>or breast </a:t>
            </a:r>
            <a:r>
              <a:rPr lang="en-US" dirty="0"/>
              <a:t>feeding and at </a:t>
            </a:r>
            <a:r>
              <a:rPr lang="en-US" dirty="0" smtClean="0"/>
              <a:t>bedtime.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r="2032" b="37805"/>
          <a:stretch/>
        </p:blipFill>
        <p:spPr bwMode="auto">
          <a:xfrm>
            <a:off x="1661730" y="1752600"/>
            <a:ext cx="6086030" cy="284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02" y="6100959"/>
            <a:ext cx="10287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10" y="5827070"/>
            <a:ext cx="1882650" cy="829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079234" y="3366699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UCLA Community Oral Health Program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46204" y="33667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Times New Roman" panose="02020603050405020304" pitchFamily="18" charset="0"/>
              </a:rPr>
              <a:t>Module </a:t>
            </a:r>
            <a:r>
              <a:rPr lang="en-US" sz="1200" dirty="0">
                <a:cs typeface="Times New Roman" panose="02020603050405020304" pitchFamily="18" charset="0"/>
              </a:rPr>
              <a:t>6</a:t>
            </a:r>
            <a:r>
              <a:rPr lang="en-US" sz="1200" dirty="0" smtClean="0">
                <a:cs typeface="Times New Roman" panose="02020603050405020304" pitchFamily="18" charset="0"/>
              </a:rPr>
              <a:t>: </a:t>
            </a:r>
            <a:r>
              <a:rPr lang="en-US" sz="1200" dirty="0" smtClean="0">
                <a:cs typeface="Times New Roman" panose="02020603050405020304" pitchFamily="18" charset="0"/>
              </a:rPr>
              <a:t>Bottle Use &amp; Breastfeeding </a:t>
            </a:r>
            <a:endParaRPr lang="en-US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Sippy cup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181600" cy="3809999"/>
          </a:xfrm>
        </p:spPr>
        <p:txBody>
          <a:bodyPr/>
          <a:lstStyle/>
          <a:p>
            <a:r>
              <a:rPr lang="en-US" dirty="0" smtClean="0"/>
              <a:t>Introduce </a:t>
            </a:r>
            <a:r>
              <a:rPr lang="en-US" dirty="0"/>
              <a:t>sippy cups with </a:t>
            </a:r>
            <a:r>
              <a:rPr lang="en-US" dirty="0" smtClean="0"/>
              <a:t>tap water </a:t>
            </a:r>
            <a:r>
              <a:rPr lang="en-US" dirty="0"/>
              <a:t>at 6 </a:t>
            </a:r>
            <a:r>
              <a:rPr lang="en-US" dirty="0" smtClean="0"/>
              <a:t>months.</a:t>
            </a:r>
          </a:p>
          <a:p>
            <a:r>
              <a:rPr lang="en-US" dirty="0"/>
              <a:t>Teach your child to drink from a regular cup by their first </a:t>
            </a:r>
            <a:r>
              <a:rPr lang="en-US" dirty="0" smtClean="0"/>
              <a:t>birthday.</a:t>
            </a:r>
          </a:p>
          <a:p>
            <a:r>
              <a:rPr lang="en-US" dirty="0"/>
              <a:t>Give plain water with </a:t>
            </a:r>
            <a:r>
              <a:rPr lang="en-US" dirty="0" smtClean="0"/>
              <a:t>fluoride, no juice!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632" y="1752601"/>
            <a:ext cx="286216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02" y="6100959"/>
            <a:ext cx="10287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10" y="5827070"/>
            <a:ext cx="1882650" cy="829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079234" y="3366699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UCLA Community Oral Health Program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46204" y="33667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Times New Roman" panose="02020603050405020304" pitchFamily="18" charset="0"/>
              </a:rPr>
              <a:t>Module </a:t>
            </a:r>
            <a:r>
              <a:rPr lang="en-US" sz="1200" dirty="0">
                <a:cs typeface="Times New Roman" panose="02020603050405020304" pitchFamily="18" charset="0"/>
              </a:rPr>
              <a:t>6</a:t>
            </a:r>
            <a:r>
              <a:rPr lang="en-US" sz="1200" dirty="0" smtClean="0">
                <a:cs typeface="Times New Roman" panose="02020603050405020304" pitchFamily="18" charset="0"/>
              </a:rPr>
              <a:t>: </a:t>
            </a:r>
            <a:r>
              <a:rPr lang="en-US" sz="1200" dirty="0" smtClean="0">
                <a:cs typeface="Times New Roman" panose="02020603050405020304" pitchFamily="18" charset="0"/>
              </a:rPr>
              <a:t>Bottle Use &amp; Breastfeeding </a:t>
            </a:r>
            <a:endParaRPr lang="en-US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4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juice!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Give your child cut-up fresh fruit instead of fruit juice</a:t>
            </a:r>
          </a:p>
          <a:p>
            <a:r>
              <a:rPr lang="en-US" sz="2800" dirty="0" smtClean="0"/>
              <a:t>No sugary drinks like juice and soda!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784" y="3429000"/>
            <a:ext cx="3316432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02" y="6100959"/>
            <a:ext cx="10287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10" y="5827070"/>
            <a:ext cx="1882650" cy="829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079234" y="3366699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UCLA Community Oral Health Program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46204" y="33667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Times New Roman" panose="02020603050405020304" pitchFamily="18" charset="0"/>
              </a:rPr>
              <a:t>Module </a:t>
            </a:r>
            <a:r>
              <a:rPr lang="en-US" sz="1200" dirty="0">
                <a:cs typeface="Times New Roman" panose="02020603050405020304" pitchFamily="18" charset="0"/>
              </a:rPr>
              <a:t>6</a:t>
            </a:r>
            <a:r>
              <a:rPr lang="en-US" sz="1200" dirty="0" smtClean="0">
                <a:cs typeface="Times New Roman" panose="02020603050405020304" pitchFamily="18" charset="0"/>
              </a:rPr>
              <a:t>: </a:t>
            </a:r>
            <a:r>
              <a:rPr lang="en-US" sz="1200" dirty="0" smtClean="0">
                <a:cs typeface="Times New Roman" panose="02020603050405020304" pitchFamily="18" charset="0"/>
              </a:rPr>
              <a:t>Bottle Use &amp; Breastfeeding </a:t>
            </a:r>
            <a:endParaRPr lang="en-US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tap water good?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Fluoride </a:t>
            </a:r>
            <a:r>
              <a:rPr lang="en-US" dirty="0"/>
              <a:t>in tap water prevents decay</a:t>
            </a:r>
            <a:r>
              <a:rPr lang="en-US" dirty="0" smtClean="0"/>
              <a:t>!</a:t>
            </a:r>
          </a:p>
          <a:p>
            <a:r>
              <a:rPr lang="en-US" dirty="0" smtClean="0"/>
              <a:t>Bottled </a:t>
            </a:r>
            <a:r>
              <a:rPr lang="en-US" dirty="0"/>
              <a:t>water does not usually contain </a:t>
            </a:r>
            <a:r>
              <a:rPr lang="en-US" dirty="0" smtClean="0"/>
              <a:t>fluoride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15" y="2983721"/>
            <a:ext cx="403383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02" y="6100959"/>
            <a:ext cx="10287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10" y="5827070"/>
            <a:ext cx="1882650" cy="829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079234" y="3366699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UCLA Community Oral Health Program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46204" y="33667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Times New Roman" panose="02020603050405020304" pitchFamily="18" charset="0"/>
              </a:rPr>
              <a:t>Module </a:t>
            </a:r>
            <a:r>
              <a:rPr lang="en-US" sz="1200" dirty="0">
                <a:cs typeface="Times New Roman" panose="02020603050405020304" pitchFamily="18" charset="0"/>
              </a:rPr>
              <a:t>6</a:t>
            </a:r>
            <a:r>
              <a:rPr lang="en-US" sz="1200" dirty="0" smtClean="0">
                <a:cs typeface="Times New Roman" panose="02020603050405020304" pitchFamily="18" charset="0"/>
              </a:rPr>
              <a:t>: </a:t>
            </a:r>
            <a:r>
              <a:rPr lang="en-US" sz="1200" dirty="0" smtClean="0">
                <a:cs typeface="Times New Roman" panose="02020603050405020304" pitchFamily="18" charset="0"/>
              </a:rPr>
              <a:t>Bottle Use &amp; Breastfeeding </a:t>
            </a:r>
            <a:endParaRPr lang="en-US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2601</TotalTime>
  <Words>267</Words>
  <Application>Microsoft Office PowerPoint</Application>
  <PresentationFormat>On-screen Show (4:3)</PresentationFormat>
  <Paragraphs>33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Book Antiqua</vt:lpstr>
      <vt:lpstr>Calibri</vt:lpstr>
      <vt:lpstr>Century Gothic</vt:lpstr>
      <vt:lpstr>Times New Roman</vt:lpstr>
      <vt:lpstr>Apothecary</vt:lpstr>
      <vt:lpstr>Bottle use &amp; Breastfeeding</vt:lpstr>
      <vt:lpstr>After bottle or Breast feeding</vt:lpstr>
      <vt:lpstr>Sippy cup</vt:lpstr>
      <vt:lpstr>No juice!</vt:lpstr>
      <vt:lpstr>Why is tap water good?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COHW Oral Health Curriculum</dc:title>
  <dc:creator>Gabby</dc:creator>
  <cp:lastModifiedBy>Lesley Carrillo</cp:lastModifiedBy>
  <cp:revision>122</cp:revision>
  <cp:lastPrinted>2017-06-01T21:56:16Z</cp:lastPrinted>
  <dcterms:created xsi:type="dcterms:W3CDTF">2016-07-06T04:20:41Z</dcterms:created>
  <dcterms:modified xsi:type="dcterms:W3CDTF">2017-06-01T21:57:37Z</dcterms:modified>
</cp:coreProperties>
</file>